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2" r:id="rId4"/>
    <p:sldId id="258" r:id="rId5"/>
    <p:sldId id="266" r:id="rId6"/>
    <p:sldId id="274" r:id="rId7"/>
    <p:sldId id="257" r:id="rId8"/>
    <p:sldId id="264" r:id="rId9"/>
    <p:sldId id="260" r:id="rId10"/>
    <p:sldId id="261" r:id="rId11"/>
    <p:sldId id="267" r:id="rId12"/>
    <p:sldId id="269" r:id="rId13"/>
    <p:sldId id="271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B821-0A6D-4694-ACC6-6BEEA5CB373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D7F5B-37C3-48F7-BF6D-2CDD9738D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B821-0A6D-4694-ACC6-6BEEA5CB373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D7F5B-37C3-48F7-BF6D-2CDD9738D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B821-0A6D-4694-ACC6-6BEEA5CB373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D7F5B-37C3-48F7-BF6D-2CDD9738D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B821-0A6D-4694-ACC6-6BEEA5CB373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D7F5B-37C3-48F7-BF6D-2CDD9738D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B821-0A6D-4694-ACC6-6BEEA5CB373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D7F5B-37C3-48F7-BF6D-2CDD9738D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B821-0A6D-4694-ACC6-6BEEA5CB373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D7F5B-37C3-48F7-BF6D-2CDD9738D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B821-0A6D-4694-ACC6-6BEEA5CB373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D7F5B-37C3-48F7-BF6D-2CDD9738D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B821-0A6D-4694-ACC6-6BEEA5CB373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D7F5B-37C3-48F7-BF6D-2CDD9738D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B821-0A6D-4694-ACC6-6BEEA5CB373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D7F5B-37C3-48F7-BF6D-2CDD9738D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B821-0A6D-4694-ACC6-6BEEA5CB373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D7F5B-37C3-48F7-BF6D-2CDD9738D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4B821-0A6D-4694-ACC6-6BEEA5CB373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D7F5B-37C3-48F7-BF6D-2CDD9738D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B821-0A6D-4694-ACC6-6BEEA5CB3732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D7F5B-37C3-48F7-BF6D-2CDD9738D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masonj.CANON\Desktop\pharrell-williams-happy-clean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d.keepcalm-o-matic.co.uk/i/because-i-m-happy-13.png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://tinyurl.com/KindleWireless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sz="6600" dirty="0" smtClean="0"/>
              <a:t>Flashing Images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3600" dirty="0" smtClean="0">
                <a:latin typeface="Palatino Linotype" pitchFamily="18" charset="0"/>
              </a:rPr>
              <a:t>6. Keep it simple</a:t>
            </a:r>
          </a:p>
          <a:p>
            <a:pPr>
              <a:buNone/>
            </a:pPr>
            <a:r>
              <a:rPr lang="en-US" sz="3600" dirty="0" smtClean="0">
                <a:latin typeface="Palatino Linotype" pitchFamily="18" charset="0"/>
              </a:rPr>
              <a:t>7. Suggest same style for all pictures so as not to distract from your purpose</a:t>
            </a:r>
          </a:p>
          <a:p>
            <a:pPr>
              <a:buNone/>
            </a:pPr>
            <a:r>
              <a:rPr lang="en-US" sz="3600" dirty="0" smtClean="0">
                <a:latin typeface="Palatino Linotype" pitchFamily="18" charset="0"/>
              </a:rPr>
              <a:t>8. With the same picture still selected, </a:t>
            </a:r>
            <a:r>
              <a:rPr lang="en-US" sz="3600" dirty="0" smtClean="0">
                <a:latin typeface="Palatino Linotype" pitchFamily="18" charset="0"/>
              </a:rPr>
              <a:t>chose </a:t>
            </a:r>
            <a:r>
              <a:rPr lang="en-US" sz="3600" i="1" dirty="0" smtClean="0">
                <a:latin typeface="Palatino Linotype" pitchFamily="18" charset="0"/>
              </a:rPr>
              <a:t>Add Effect </a:t>
            </a:r>
            <a:r>
              <a:rPr lang="en-US" sz="3600" dirty="0" smtClean="0">
                <a:latin typeface="Palatino Linotype" pitchFamily="18" charset="0"/>
              </a:rPr>
              <a:t>then </a:t>
            </a:r>
            <a:r>
              <a:rPr lang="en-US" sz="3600" i="1" dirty="0" smtClean="0">
                <a:latin typeface="Palatino Linotype" pitchFamily="18" charset="0"/>
              </a:rPr>
              <a:t>exit </a:t>
            </a:r>
          </a:p>
          <a:p>
            <a:pPr>
              <a:buNone/>
            </a:pPr>
            <a:r>
              <a:rPr lang="en-US" sz="3600" dirty="0" smtClean="0">
                <a:latin typeface="Palatino Linotype" pitchFamily="18" charset="0"/>
              </a:rPr>
              <a:t>9. In </a:t>
            </a:r>
            <a:r>
              <a:rPr lang="en-US" sz="3600" i="1" dirty="0" smtClean="0">
                <a:latin typeface="Palatino Linotype" pitchFamily="18" charset="0"/>
              </a:rPr>
              <a:t>Custom Animations</a:t>
            </a:r>
            <a:r>
              <a:rPr lang="en-US" sz="3600" dirty="0" smtClean="0">
                <a:latin typeface="Palatino Linotype" pitchFamily="18" charset="0"/>
              </a:rPr>
              <a:t>, select </a:t>
            </a:r>
            <a:r>
              <a:rPr lang="en-US" sz="3600" i="1" dirty="0" smtClean="0">
                <a:latin typeface="Palatino Linotype" pitchFamily="18" charset="0"/>
              </a:rPr>
              <a:t>Start. </a:t>
            </a:r>
            <a:r>
              <a:rPr lang="en-US" sz="3600" dirty="0" smtClean="0">
                <a:latin typeface="Palatino Linotype" pitchFamily="18" charset="0"/>
              </a:rPr>
              <a:t>If animating more than one image, select after previous, as the start option.</a:t>
            </a:r>
          </a:p>
          <a:p>
            <a:pPr>
              <a:buNone/>
            </a:pPr>
            <a:r>
              <a:rPr lang="en-US" sz="3600" dirty="0" smtClean="0">
                <a:latin typeface="Palatino Linotype" pitchFamily="18" charset="0"/>
              </a:rPr>
              <a:t>10. Set speed for each image (depends on number of slides and tempo of music)</a:t>
            </a:r>
            <a:endParaRPr lang="en-US" sz="3600" dirty="0" smtClean="0">
              <a:latin typeface="Palatino Linotype" pitchFamily="18" charset="0"/>
            </a:endParaRPr>
          </a:p>
          <a:p>
            <a:pPr>
              <a:buNone/>
            </a:pPr>
            <a:r>
              <a:rPr lang="en-US" sz="3600" dirty="0" smtClean="0">
                <a:latin typeface="Palatino Linotype" pitchFamily="18" charset="0"/>
              </a:rPr>
              <a:t>9. Repeat for all </a:t>
            </a:r>
            <a:r>
              <a:rPr lang="en-US" sz="3600" dirty="0" smtClean="0">
                <a:latin typeface="Palatino Linotype" pitchFamily="18" charset="0"/>
              </a:rPr>
              <a:t>images and SAVE</a:t>
            </a:r>
            <a:endParaRPr lang="en-US" sz="3600" dirty="0" smtClean="0">
              <a:latin typeface="Palatino Linotype" pitchFamily="18" charset="0"/>
            </a:endParaRPr>
          </a:p>
          <a:p>
            <a:pPr>
              <a:buNone/>
            </a:pPr>
            <a:endParaRPr lang="en-US" sz="3600" dirty="0" smtClean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alatino Linotype" pitchFamily="18" charset="0"/>
              </a:rPr>
              <a:t>Directions for Reveal Slide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Palatino Linotype" pitchFamily="18" charset="0"/>
              </a:rPr>
              <a:t>Start with a blank slide</a:t>
            </a:r>
          </a:p>
          <a:p>
            <a:r>
              <a:rPr lang="en-US" dirty="0" smtClean="0">
                <a:latin typeface="Palatino Linotype" pitchFamily="18" charset="0"/>
              </a:rPr>
              <a:t>Insert a rectangle  </a:t>
            </a:r>
            <a:r>
              <a:rPr lang="en-US" i="1" dirty="0" smtClean="0">
                <a:latin typeface="Palatino Linotype" pitchFamily="18" charset="0"/>
              </a:rPr>
              <a:t>shapes&gt;rectangle</a:t>
            </a:r>
          </a:p>
          <a:p>
            <a:r>
              <a:rPr lang="en-US" dirty="0" smtClean="0">
                <a:latin typeface="Palatino Linotype" pitchFamily="18" charset="0"/>
              </a:rPr>
              <a:t>Decide how many rectangles to use</a:t>
            </a:r>
          </a:p>
          <a:p>
            <a:r>
              <a:rPr lang="en-US" dirty="0" smtClean="0">
                <a:latin typeface="Palatino Linotype" pitchFamily="18" charset="0"/>
              </a:rPr>
              <a:t>Click and drag the box into place</a:t>
            </a:r>
          </a:p>
          <a:p>
            <a:r>
              <a:rPr lang="en-US" dirty="0" smtClean="0">
                <a:latin typeface="Palatino Linotype" pitchFamily="18" charset="0"/>
              </a:rPr>
              <a:t>Copy and paste the box </a:t>
            </a:r>
          </a:p>
          <a:p>
            <a:r>
              <a:rPr lang="en-US" dirty="0" smtClean="0">
                <a:latin typeface="Palatino Linotype" pitchFamily="18" charset="0"/>
              </a:rPr>
              <a:t>Click and drag the boxes until the slide is filled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alatino Linotype" pitchFamily="18" charset="0"/>
              </a:rPr>
              <a:t>Colors 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Palatino Linotype" pitchFamily="18" charset="0"/>
              </a:rPr>
              <a:t>Make the boxes different colors</a:t>
            </a:r>
          </a:p>
          <a:p>
            <a:r>
              <a:rPr lang="en-US" sz="4000" dirty="0" smtClean="0">
                <a:latin typeface="Palatino Linotype" pitchFamily="18" charset="0"/>
              </a:rPr>
              <a:t>Double-click on the box </a:t>
            </a:r>
          </a:p>
          <a:p>
            <a:r>
              <a:rPr lang="en-US" sz="4000" dirty="0" smtClean="0">
                <a:latin typeface="Palatino Linotype" pitchFamily="18" charset="0"/>
              </a:rPr>
              <a:t>Edit the “fill” and “line” colors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alatino Linotype" pitchFamily="18" charset="0"/>
              </a:rPr>
              <a:t>Animations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Palatino Linotype" pitchFamily="18" charset="0"/>
              </a:rPr>
              <a:t>Animate the boxes so that they will </a:t>
            </a:r>
            <a:r>
              <a:rPr lang="en-US" dirty="0" smtClean="0">
                <a:latin typeface="Palatino Linotype" pitchFamily="18" charset="0"/>
              </a:rPr>
              <a:t>disappear; go to </a:t>
            </a:r>
            <a:r>
              <a:rPr lang="en-US" i="1" dirty="0" smtClean="0">
                <a:latin typeface="Palatino Linotype" pitchFamily="18" charset="0"/>
              </a:rPr>
              <a:t>Custom Animation </a:t>
            </a:r>
            <a:r>
              <a:rPr lang="en-US" dirty="0" smtClean="0">
                <a:latin typeface="Palatino Linotype" pitchFamily="18" charset="0"/>
              </a:rPr>
              <a:t>and </a:t>
            </a:r>
            <a:r>
              <a:rPr lang="en-US" i="1" dirty="0" smtClean="0">
                <a:latin typeface="Palatino Linotype" pitchFamily="18" charset="0"/>
              </a:rPr>
              <a:t>Add Effect.  </a:t>
            </a:r>
            <a:r>
              <a:rPr lang="en-US" dirty="0" smtClean="0">
                <a:latin typeface="Palatino Linotype" pitchFamily="18" charset="0"/>
              </a:rPr>
              <a:t>Select </a:t>
            </a:r>
            <a:r>
              <a:rPr lang="en-US" i="1" dirty="0" smtClean="0">
                <a:latin typeface="Palatino Linotype" pitchFamily="18" charset="0"/>
              </a:rPr>
              <a:t>“</a:t>
            </a:r>
            <a:r>
              <a:rPr lang="en-US" i="1" dirty="0" smtClean="0">
                <a:latin typeface="Palatino Linotype" pitchFamily="18" charset="0"/>
              </a:rPr>
              <a:t>Exit” </a:t>
            </a:r>
            <a:r>
              <a:rPr lang="en-US" dirty="0" smtClean="0">
                <a:latin typeface="Palatino Linotype" pitchFamily="18" charset="0"/>
              </a:rPr>
              <a:t>and choose style</a:t>
            </a:r>
          </a:p>
          <a:p>
            <a:r>
              <a:rPr lang="en-US" dirty="0" smtClean="0">
                <a:latin typeface="Palatino Linotype" pitchFamily="18" charset="0"/>
              </a:rPr>
              <a:t>Use </a:t>
            </a:r>
            <a:r>
              <a:rPr lang="en-US" dirty="0" smtClean="0">
                <a:latin typeface="Palatino Linotype" pitchFamily="18" charset="0"/>
              </a:rPr>
              <a:t>same animation on all boxes</a:t>
            </a:r>
          </a:p>
          <a:p>
            <a:r>
              <a:rPr lang="en-US" dirty="0" smtClean="0">
                <a:latin typeface="Palatino Linotype" pitchFamily="18" charset="0"/>
              </a:rPr>
              <a:t>Repeat the process for all boxes on the slide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alatino Linotype" pitchFamily="18" charset="0"/>
              </a:rPr>
              <a:t>Adding Slide Content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Palatino Linotype" pitchFamily="18" charset="0"/>
              </a:rPr>
              <a:t>Choose an image </a:t>
            </a:r>
          </a:p>
          <a:p>
            <a:r>
              <a:rPr lang="en-US" dirty="0" smtClean="0">
                <a:latin typeface="Palatino Linotype" pitchFamily="18" charset="0"/>
              </a:rPr>
              <a:t>Give credit to photographer/URL</a:t>
            </a:r>
          </a:p>
          <a:p>
            <a:r>
              <a:rPr lang="en-US" dirty="0" smtClean="0">
                <a:latin typeface="Palatino Linotype" pitchFamily="18" charset="0"/>
              </a:rPr>
              <a:t>Save image/s selected to folder</a:t>
            </a:r>
          </a:p>
          <a:p>
            <a:r>
              <a:rPr lang="en-US" dirty="0" smtClean="0">
                <a:latin typeface="Palatino Linotype" pitchFamily="18" charset="0"/>
              </a:rPr>
              <a:t>Insert the images on the slide </a:t>
            </a:r>
          </a:p>
          <a:p>
            <a:r>
              <a:rPr lang="en-US" i="1" dirty="0" smtClean="0">
                <a:latin typeface="Palatino Linotype" pitchFamily="18" charset="0"/>
              </a:rPr>
              <a:t>Insert&gt;Picture&gt;From file</a:t>
            </a:r>
          </a:p>
          <a:p>
            <a:r>
              <a:rPr lang="en-US" dirty="0" smtClean="0">
                <a:latin typeface="Palatino Linotype" pitchFamily="18" charset="0"/>
              </a:rPr>
              <a:t>Picture will appear on top of slide.  Resize to fit.</a:t>
            </a:r>
          </a:p>
          <a:p>
            <a:r>
              <a:rPr lang="en-US" dirty="0" smtClean="0">
                <a:latin typeface="Palatino Linotype" pitchFamily="18" charset="0"/>
              </a:rPr>
              <a:t>Right-click on image, </a:t>
            </a:r>
            <a:r>
              <a:rPr lang="en-US" i="1" dirty="0" smtClean="0">
                <a:latin typeface="Palatino Linotype" pitchFamily="18" charset="0"/>
              </a:rPr>
              <a:t>arrange&gt;send back</a:t>
            </a:r>
          </a:p>
          <a:p>
            <a:r>
              <a:rPr lang="en-US" dirty="0" smtClean="0">
                <a:latin typeface="Palatino Linotype" pitchFamily="18" charset="0"/>
              </a:rPr>
              <a:t>Image should magically disappear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harrell-williams-happy-clean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appy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533400"/>
            <a:ext cx="1981200" cy="2314575"/>
          </a:xfrm>
          <a:prstGeom prst="rect">
            <a:avLst/>
          </a:prstGeom>
        </p:spPr>
      </p:pic>
      <p:pic>
        <p:nvPicPr>
          <p:cNvPr id="13" name="Picture 12" descr="happy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581400"/>
            <a:ext cx="2209800" cy="2581641"/>
          </a:xfrm>
          <a:prstGeom prst="rect">
            <a:avLst/>
          </a:prstGeom>
        </p:spPr>
      </p:pic>
      <p:pic>
        <p:nvPicPr>
          <p:cNvPr id="14" name="Picture 13" descr="clap alo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228600"/>
            <a:ext cx="3276600" cy="3827951"/>
          </a:xfrm>
          <a:prstGeom prst="rect">
            <a:avLst/>
          </a:prstGeom>
        </p:spPr>
      </p:pic>
      <p:pic>
        <p:nvPicPr>
          <p:cNvPr id="15" name="Picture 14" descr="smi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4419600"/>
            <a:ext cx="2743200" cy="20547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7000" y="381000"/>
            <a:ext cx="28956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might seem crazy what I'm about to say</a:t>
            </a:r>
            <a:br>
              <a:rPr lang="en-US" dirty="0" smtClean="0"/>
            </a:br>
            <a:r>
              <a:rPr lang="en-US" dirty="0" smtClean="0"/>
              <a:t>Sunshine she's here, you can take away</a:t>
            </a:r>
            <a:br>
              <a:rPr lang="en-US" dirty="0" smtClean="0"/>
            </a:br>
            <a:r>
              <a:rPr lang="en-US" dirty="0" smtClean="0"/>
              <a:t>I'm a hot air balloon, I could go to space</a:t>
            </a:r>
            <a:br>
              <a:rPr lang="en-US" dirty="0" smtClean="0"/>
            </a:br>
            <a:r>
              <a:rPr lang="en-US" dirty="0" smtClean="0"/>
              <a:t>With the air, like I don't care baby by the way</a:t>
            </a:r>
          </a:p>
          <a:p>
            <a:r>
              <a:rPr lang="en-US" dirty="0" smtClean="0"/>
              <a:t>Because I'm happy</a:t>
            </a:r>
            <a:br>
              <a:rPr lang="en-US" dirty="0" smtClean="0"/>
            </a:br>
            <a:r>
              <a:rPr lang="en-US" dirty="0" smtClean="0"/>
              <a:t>Clap along if you feel like a room without a roof</a:t>
            </a:r>
            <a:br>
              <a:rPr lang="en-US" dirty="0" smtClean="0"/>
            </a:br>
            <a:r>
              <a:rPr lang="en-US" dirty="0" smtClean="0"/>
              <a:t>Because I'm happy</a:t>
            </a:r>
            <a:br>
              <a:rPr lang="en-US" dirty="0" smtClean="0"/>
            </a:br>
            <a:r>
              <a:rPr lang="en-US" dirty="0" smtClean="0"/>
              <a:t>Clap along if you feel like happiness is the truth</a:t>
            </a:r>
            <a:br>
              <a:rPr lang="en-US" dirty="0" smtClean="0"/>
            </a:br>
            <a:r>
              <a:rPr lang="en-US" dirty="0" smtClean="0"/>
              <a:t>Because I'm happy</a:t>
            </a:r>
            <a:br>
              <a:rPr lang="en-US" dirty="0" smtClean="0"/>
            </a:br>
            <a:r>
              <a:rPr lang="en-US" dirty="0" smtClean="0"/>
              <a:t>Clap along if you know what happiness is to you</a:t>
            </a:r>
            <a:br>
              <a:rPr lang="en-US" dirty="0" smtClean="0"/>
            </a:br>
            <a:r>
              <a:rPr lang="en-US" dirty="0" smtClean="0"/>
              <a:t>Because I'm happy</a:t>
            </a:r>
            <a:br>
              <a:rPr lang="en-US" dirty="0" smtClean="0"/>
            </a:br>
            <a:r>
              <a:rPr lang="en-US" dirty="0" smtClean="0"/>
              <a:t>Clap along if you feel like that's what you </a:t>
            </a:r>
            <a:r>
              <a:rPr lang="en-US" dirty="0" err="1" smtClean="0"/>
              <a:t>wanna</a:t>
            </a:r>
            <a:r>
              <a:rPr lang="en-US" dirty="0" smtClean="0"/>
              <a:t> do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6172201"/>
            <a:ext cx="548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hlinkClick r:id="rId5"/>
              </a:rPr>
              <a:t>http://sd.keepcalm-o-matic.co.uk/i/because-i-m-happy-13.png</a:t>
            </a:r>
            <a:endParaRPr lang="en-US" sz="1100" dirty="0" smtClean="0"/>
          </a:p>
          <a:p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6477001"/>
            <a:ext cx="6096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http://sd.keepcalm-o-matic.co.uk/i/clap-along-if-you-feel-like-a-room-without-a-roof-1.png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om without a roo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4114800"/>
            <a:ext cx="3276600" cy="2454287"/>
          </a:xfrm>
          <a:prstGeom prst="rect">
            <a:avLst/>
          </a:prstGeom>
        </p:spPr>
      </p:pic>
      <p:pic>
        <p:nvPicPr>
          <p:cNvPr id="3" name="Picture 2" descr="ballo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2209800"/>
            <a:ext cx="3200400" cy="2397211"/>
          </a:xfrm>
          <a:prstGeom prst="rect">
            <a:avLst/>
          </a:prstGeom>
        </p:spPr>
      </p:pic>
      <p:pic>
        <p:nvPicPr>
          <p:cNvPr id="2" name="Picture 1" descr="sunshin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52400"/>
            <a:ext cx="3153659" cy="2362200"/>
          </a:xfrm>
          <a:prstGeom prst="rect">
            <a:avLst/>
          </a:prstGeom>
        </p:spPr>
      </p:pic>
      <p:pic>
        <p:nvPicPr>
          <p:cNvPr id="1027" name="Picture 3" descr="C:\Documents and Settings\masonj.CANON\Local Settings\Temporary Internet Files\Content.IE5\892FMLKN\MM900041090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038600"/>
            <a:ext cx="2557463" cy="246003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105400" y="0"/>
            <a:ext cx="3810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It might seem crazy what I'm about to say</a:t>
            </a:r>
            <a:br>
              <a:rPr lang="en-US" dirty="0" smtClean="0"/>
            </a:br>
            <a:r>
              <a:rPr lang="en-US" dirty="0" smtClean="0"/>
              <a:t>Sunshine she's here, you can take away</a:t>
            </a:r>
            <a:br>
              <a:rPr lang="en-US" dirty="0" smtClean="0"/>
            </a:br>
            <a:r>
              <a:rPr lang="en-US" dirty="0" smtClean="0"/>
              <a:t>I'm a hot air balloon, I could go to space</a:t>
            </a:r>
            <a:br>
              <a:rPr lang="en-US" dirty="0" smtClean="0"/>
            </a:br>
            <a:r>
              <a:rPr lang="en-US" dirty="0" smtClean="0"/>
              <a:t>With the air, like I don't care baby by the way</a:t>
            </a:r>
          </a:p>
          <a:p>
            <a:r>
              <a:rPr lang="en-US" dirty="0" smtClean="0"/>
              <a:t>Because I'm happy</a:t>
            </a:r>
            <a:br>
              <a:rPr lang="en-US" dirty="0" smtClean="0"/>
            </a:br>
            <a:r>
              <a:rPr lang="en-US" dirty="0" smtClean="0"/>
              <a:t>Clap along if you feel like a room without a roof</a:t>
            </a:r>
            <a:br>
              <a:rPr lang="en-US" dirty="0" smtClean="0"/>
            </a:br>
            <a:r>
              <a:rPr lang="en-US" dirty="0" smtClean="0"/>
              <a:t>Because I'm happy</a:t>
            </a:r>
            <a:br>
              <a:rPr lang="en-US" dirty="0" smtClean="0"/>
            </a:br>
            <a:r>
              <a:rPr lang="en-US" dirty="0" smtClean="0"/>
              <a:t>Clap along if you feel like happiness is the truth</a:t>
            </a:r>
            <a:br>
              <a:rPr lang="en-US" dirty="0" smtClean="0"/>
            </a:br>
            <a:r>
              <a:rPr lang="en-US" dirty="0" smtClean="0"/>
              <a:t>Because I'm happy</a:t>
            </a:r>
            <a:br>
              <a:rPr lang="en-US" dirty="0" smtClean="0"/>
            </a:br>
            <a:r>
              <a:rPr lang="en-US" dirty="0" smtClean="0"/>
              <a:t>Clap along if you know what happiness is to you</a:t>
            </a:r>
            <a:br>
              <a:rPr lang="en-US" dirty="0" smtClean="0"/>
            </a:br>
            <a:r>
              <a:rPr lang="en-US" dirty="0" smtClean="0"/>
              <a:t>Because I'm happy</a:t>
            </a:r>
            <a:br>
              <a:rPr lang="en-US" dirty="0" smtClean="0"/>
            </a:br>
            <a:r>
              <a:rPr lang="en-US" dirty="0" smtClean="0"/>
              <a:t>Clap along if you feel like that's what you </a:t>
            </a:r>
            <a:r>
              <a:rPr lang="en-US" dirty="0" err="1" smtClean="0"/>
              <a:t>wanna</a:t>
            </a:r>
            <a:r>
              <a:rPr lang="en-US" dirty="0" smtClean="0"/>
              <a:t> do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3800" y="6096000"/>
            <a:ext cx="403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7"/>
              </a:rPr>
              <a:t>http://tinyurl.com/KindleWireless</a:t>
            </a:r>
            <a:endParaRPr lang="en-US" sz="1200" dirty="0"/>
          </a:p>
        </p:txBody>
      </p:sp>
    </p:spTree>
    <p:custDataLst>
      <p:tags r:id="rId1"/>
    </p:custDataLst>
  </p:cSld>
  <p:clrMapOvr>
    <a:masterClrMapping/>
  </p:clrMapOvr>
  <p:transition advTm="446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in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588493"/>
            <a:ext cx="4419600" cy="564379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304800"/>
            <a:ext cx="8458200" cy="632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436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http://tinyurl.com/p6qynmr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sci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81000"/>
            <a:ext cx="8382000" cy="6248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381000"/>
            <a:ext cx="4191000" cy="3124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0" y="381000"/>
            <a:ext cx="4267200" cy="3124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1000" y="3505200"/>
            <a:ext cx="4191000" cy="31242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0" y="3505200"/>
            <a:ext cx="4267200" cy="3124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85800" y="6172200"/>
            <a:ext cx="8077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Palatino Linotype" pitchFamily="18" charset="0"/>
              </a:rPr>
              <a:t>http://assets-s3.rollingstone.com/assets/images/story/pharrell-williams-gets-happy-on-despicable-me-2-soundtrack-song-premiere-20130521/1000x600/20130520-me2-x600-1369082810.jpg</a:t>
            </a:r>
            <a:endParaRPr lang="en-US" sz="1100" dirty="0">
              <a:solidFill>
                <a:schemeClr val="bg1">
                  <a:lumMod val="65000"/>
                  <a:lumOff val="35000"/>
                </a:schemeClr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42450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86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905001"/>
            <a:ext cx="75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http://spinmyhit.com/2013/11/29/audio-pharrell-happy-clean-version/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Palatino Linotype" pitchFamily="18" charset="0"/>
              </a:rPr>
              <a:t>How to</a:t>
            </a:r>
            <a:endParaRPr lang="en-US" sz="72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>
                <a:latin typeface="Palatino Linotype" pitchFamily="18" charset="0"/>
              </a:rPr>
              <a:t>Blank Slide  </a:t>
            </a:r>
            <a:r>
              <a:rPr lang="en-US" i="1" dirty="0" smtClean="0">
                <a:latin typeface="Palatino Linotype" pitchFamily="18" charset="0"/>
              </a:rPr>
              <a:t>Insert new slide&gt;Blank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Palatino Linotype" pitchFamily="18" charset="0"/>
              </a:rPr>
              <a:t>Insert images or words on slide</a:t>
            </a:r>
          </a:p>
          <a:p>
            <a:pPr marL="514350" indent="-514350">
              <a:buAutoNum type="arabicPeriod"/>
            </a:pPr>
            <a:r>
              <a:rPr lang="en-US" i="1" dirty="0" smtClean="0">
                <a:latin typeface="Palatino Linotype" pitchFamily="18" charset="0"/>
              </a:rPr>
              <a:t>Insert&gt;Picture&gt;From file&gt;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Palatino Linotype" pitchFamily="18" charset="0"/>
              </a:rPr>
              <a:t>Resize and arrange as needed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Palatino Linotype" pitchFamily="18" charset="0"/>
              </a:rPr>
              <a:t>Animate pictures so they will appear and disappear  </a:t>
            </a:r>
            <a:r>
              <a:rPr lang="en-US" i="1" dirty="0" smtClean="0">
                <a:latin typeface="Palatino Linotype" pitchFamily="18" charset="0"/>
              </a:rPr>
              <a:t>Animation</a:t>
            </a:r>
            <a:r>
              <a:rPr lang="en-US" i="1" dirty="0" smtClean="0">
                <a:latin typeface="Palatino Linotype" pitchFamily="18" charset="0"/>
              </a:rPr>
              <a:t>&gt;Custom </a:t>
            </a:r>
            <a:r>
              <a:rPr lang="en-US" i="1" dirty="0" smtClean="0">
                <a:latin typeface="Palatino Linotype" pitchFamily="18" charset="0"/>
              </a:rPr>
              <a:t>Animation</a:t>
            </a:r>
            <a:r>
              <a:rPr lang="en-US" dirty="0" smtClean="0">
                <a:latin typeface="Palatino Linotype" pitchFamily="18" charset="0"/>
              </a:rPr>
              <a:t>, select </a:t>
            </a:r>
            <a:r>
              <a:rPr lang="en-US" i="1" dirty="0" smtClean="0">
                <a:latin typeface="Palatino Linotype" pitchFamily="18" charset="0"/>
              </a:rPr>
              <a:t>Add Effect </a:t>
            </a:r>
            <a:r>
              <a:rPr lang="en-US" dirty="0" smtClean="0">
                <a:latin typeface="Palatino Linotype" pitchFamily="18" charset="0"/>
              </a:rPr>
              <a:t>the </a:t>
            </a:r>
            <a:r>
              <a:rPr lang="en-US" i="1" dirty="0" smtClean="0">
                <a:latin typeface="Palatino Linotype" pitchFamily="18" charset="0"/>
              </a:rPr>
              <a:t>entrance </a:t>
            </a:r>
            <a:r>
              <a:rPr lang="en-US" i="1" dirty="0" smtClean="0">
                <a:latin typeface="Palatino Linotype" pitchFamily="18" charset="0"/>
              </a:rPr>
              <a:t/>
            </a:r>
            <a:br>
              <a:rPr lang="en-US" i="1" dirty="0" smtClean="0">
                <a:latin typeface="Palatino Linotype" pitchFamily="18" charset="0"/>
              </a:rPr>
            </a:br>
            <a:endParaRPr lang="en-US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308</Words>
  <Application>Microsoft Office PowerPoint</Application>
  <PresentationFormat>On-screen Show (4:3)</PresentationFormat>
  <Paragraphs>48</Paragraphs>
  <Slides>14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Flashing Images</vt:lpstr>
      <vt:lpstr>Slide 2</vt:lpstr>
      <vt:lpstr>Slide 3</vt:lpstr>
      <vt:lpstr>Slide 4</vt:lpstr>
      <vt:lpstr>Slide 5</vt:lpstr>
      <vt:lpstr>Slide 6</vt:lpstr>
      <vt:lpstr>Slide 7</vt:lpstr>
      <vt:lpstr>Slide 8</vt:lpstr>
      <vt:lpstr>How to</vt:lpstr>
      <vt:lpstr>Slide 10</vt:lpstr>
      <vt:lpstr>Directions for Reveal Slide</vt:lpstr>
      <vt:lpstr>Colors </vt:lpstr>
      <vt:lpstr>Animations</vt:lpstr>
      <vt:lpstr>Adding Slide Content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masonj</dc:creator>
  <cp:lastModifiedBy>masonj</cp:lastModifiedBy>
  <cp:revision>32</cp:revision>
  <dcterms:created xsi:type="dcterms:W3CDTF">2014-05-21T12:52:04Z</dcterms:created>
  <dcterms:modified xsi:type="dcterms:W3CDTF">2014-05-22T18:19:18Z</dcterms:modified>
</cp:coreProperties>
</file>